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CD5DEDC-891B-4E66-9F7A-A24FEF62F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829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716517C-4A2F-4EB2-82E1-23E37B64E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272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BED593-B9F7-4A17-B0EE-B5AF3611073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80E44B-5BDC-47ED-8E00-869418CD699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40B29B-71F4-40BA-886D-19928179A52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BB7838-485A-4769-B81D-867ED84A588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497E5D-53EE-4AA6-863B-59358A650F8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F681FD5-BBFE-4B89-A804-73ADD760916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3DD67E-B747-43AB-A0F9-2499CAE3246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E133DD-F11C-407C-9998-987CE1F92CE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33195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0787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H010  </a:t>
            </a:r>
            <a:r>
              <a:rPr lang="zh-TW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主手所造萬象生靈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ALL CREATURES OF OUR GOD AND KING 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主手所造萬象生靈，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creatures of our God and King,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同發聲音讚美真神，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Lift up your voice and with us sing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阿利路亞！阿利路亞！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Alleluia, Alleluia!</a:t>
            </a:r>
          </a:p>
          <a:p>
            <a:pPr eaLnBrk="1" hangingPunct="1"/>
            <a:endParaRPr lang="en-US" altLang="zh-TW" sz="2800" dirty="0"/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溫柔明月，光耀日輪，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burning sun with golden beam,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狂風，密雲，清晨，黃昏，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silver moon with softer gleam,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來讚美祂！來讚美祂！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praise Him, O praise Him,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阿利路亞！阿利路亞！阿利路亞！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Alleluia, alleluia, alleluia!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清清河水長流不歇，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flowing water, pure and clear,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熊熊烈火供人光熱，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Make music for thy Lord</a:t>
            </a:r>
            <a:r>
              <a:rPr lang="zh-TW" altLang="en-US" sz="2800" dirty="0"/>
              <a:t> </a:t>
            </a:r>
            <a:r>
              <a:rPr lang="en-US" altLang="zh-TW" sz="2800" dirty="0"/>
              <a:t>to hear,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阿利路亞！阿利路亞！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Alleluia, Alleluia!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36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大地高山無盡寶藏，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/>
              <a:t>Thou fire so masterful and bright,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滋生萬物，花草芬芳，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/>
              <a:t>That </a:t>
            </a:r>
            <a:r>
              <a:rPr lang="en-US" altLang="zh-TW" dirty="0" err="1"/>
              <a:t>givest</a:t>
            </a:r>
            <a:r>
              <a:rPr lang="en-US" altLang="zh-TW" dirty="0"/>
              <a:t> man both warmth and light,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來讚美祂！來讚美祂！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praise Him, O praise Him,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阿利路亞！阿利路亞！阿利路亞！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Alleluia, alleluia, alleluia!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8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溫柔之心遵守主命，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all ye men of tender heart,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饒恕弟兄，榮神益人，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Forgiving others, take your part,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阿利路亞！阿利路亞！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sing ye, Alleluia!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世人飽受痛苦憂驚，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Ye who long pain and sorrow bear,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速將憂慮卸給真神，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 God and on Him cast your care,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來讚美祂！來讚美祂！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praise Him, O praise Him,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阿利路亞！阿利路亞！阿利路亞！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Alleluia, alleluia, alleluia!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71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萬物讚美造物主宰，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Let all things their Creator bless,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都當謙卑向主敬拜，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worship Him in humbleness,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阿利路亞！阿利路亞！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praise Him, Alleluia!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讚美聖父，聖子，聖靈，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Praise, praise the Father, praise the Son,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同聲讚美三一真神，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praise the Spirit, three in one,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來讚美祂！來讚美祂！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praise Him, O praise Him,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阿利路亞！阿利路亞！阿利路亞！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Alleluia, alleluia, alleluia!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498</TotalTime>
  <Words>511</Words>
  <Application>Microsoft Office PowerPoint</Application>
  <PresentationFormat>On-screen Show (16:9)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H010  主手所造萬象生靈 ALL CREATURES OF OUR GOD AND KING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H010 主手所造萬象生靈</dc:title>
  <dc:subject>Hymnary 聖徒詩歌</dc:subject>
  <dc:creator>St. Francis of Assisi</dc:creator>
  <cp:lastModifiedBy>Timothy Liang</cp:lastModifiedBy>
  <cp:revision>52</cp:revision>
  <dcterms:created xsi:type="dcterms:W3CDTF">2001-04-19T19:07:54Z</dcterms:created>
  <dcterms:modified xsi:type="dcterms:W3CDTF">2017-07-31T22:27:09Z</dcterms:modified>
</cp:coreProperties>
</file>